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</p:sldIdLst>
  <p:sldSz cx="21599525" cy="2159952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0066"/>
    <a:srgbClr val="FF6600"/>
    <a:srgbClr val="D60093"/>
    <a:srgbClr val="FBF9B3"/>
    <a:srgbClr val="CC00CC"/>
    <a:srgbClr val="00FFFF"/>
    <a:srgbClr val="FFFFFF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40" autoAdjust="0"/>
    <p:restoredTop sz="94660"/>
  </p:normalViewPr>
  <p:slideViewPr>
    <p:cSldViewPr snapToGrid="0">
      <p:cViewPr>
        <p:scale>
          <a:sx n="33" d="100"/>
          <a:sy n="33" d="100"/>
        </p:scale>
        <p:origin x="1212" y="-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9965" y="3534924"/>
            <a:ext cx="18359596" cy="7519835"/>
          </a:xfrm>
        </p:spPr>
        <p:txBody>
          <a:bodyPr anchor="b"/>
          <a:lstStyle>
            <a:lvl1pPr algn="ctr">
              <a:defRPr sz="14173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9941" y="11344752"/>
            <a:ext cx="16199644" cy="5214884"/>
          </a:xfrm>
        </p:spPr>
        <p:txBody>
          <a:bodyPr/>
          <a:lstStyle>
            <a:lvl1pPr marL="0" indent="0" algn="ctr">
              <a:buNone/>
              <a:defRPr sz="5669"/>
            </a:lvl1pPr>
            <a:lvl2pPr marL="1079998" indent="0" algn="ctr">
              <a:buNone/>
              <a:defRPr sz="4724"/>
            </a:lvl2pPr>
            <a:lvl3pPr marL="2159996" indent="0" algn="ctr">
              <a:buNone/>
              <a:defRPr sz="4252"/>
            </a:lvl3pPr>
            <a:lvl4pPr marL="3239994" indent="0" algn="ctr">
              <a:buNone/>
              <a:defRPr sz="3780"/>
            </a:lvl4pPr>
            <a:lvl5pPr marL="4319991" indent="0" algn="ctr">
              <a:buNone/>
              <a:defRPr sz="3780"/>
            </a:lvl5pPr>
            <a:lvl6pPr marL="5399989" indent="0" algn="ctr">
              <a:buNone/>
              <a:defRPr sz="3780"/>
            </a:lvl6pPr>
            <a:lvl7pPr marL="6479987" indent="0" algn="ctr">
              <a:buNone/>
              <a:defRPr sz="3780"/>
            </a:lvl7pPr>
            <a:lvl8pPr marL="7559985" indent="0" algn="ctr">
              <a:buNone/>
              <a:defRPr sz="3780"/>
            </a:lvl8pPr>
            <a:lvl9pPr marL="8639983" indent="0" algn="ctr">
              <a:buNone/>
              <a:defRPr sz="378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10426-75D0-4D88-BFD2-D34CB28504F2}" type="datetimeFigureOut">
              <a:rPr lang="zh-TW" altLang="en-US" smtClean="0"/>
              <a:t>2020/2/28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11D70-460D-4AB7-911F-FB7B1495724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44639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10426-75D0-4D88-BFD2-D34CB28504F2}" type="datetimeFigureOut">
              <a:rPr lang="zh-TW" altLang="en-US" smtClean="0"/>
              <a:t>2020/2/28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11D70-460D-4AB7-911F-FB7B1495724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25622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3719" y="5384888"/>
            <a:ext cx="18629590" cy="8984801"/>
          </a:xfrm>
        </p:spPr>
        <p:txBody>
          <a:bodyPr anchor="b"/>
          <a:lstStyle>
            <a:lvl1pPr>
              <a:defRPr sz="14173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3719" y="14454688"/>
            <a:ext cx="18629590" cy="4724895"/>
          </a:xfrm>
        </p:spPr>
        <p:txBody>
          <a:bodyPr/>
          <a:lstStyle>
            <a:lvl1pPr marL="0" indent="0">
              <a:buNone/>
              <a:defRPr sz="5669">
                <a:solidFill>
                  <a:schemeClr val="tx1"/>
                </a:solidFill>
              </a:defRPr>
            </a:lvl1pPr>
            <a:lvl2pPr marL="1079998" indent="0">
              <a:buNone/>
              <a:defRPr sz="4724">
                <a:solidFill>
                  <a:schemeClr val="tx1">
                    <a:tint val="75000"/>
                  </a:schemeClr>
                </a:solidFill>
              </a:defRPr>
            </a:lvl2pPr>
            <a:lvl3pPr marL="2159996" indent="0">
              <a:buNone/>
              <a:defRPr sz="4252">
                <a:solidFill>
                  <a:schemeClr val="tx1">
                    <a:tint val="75000"/>
                  </a:schemeClr>
                </a:solidFill>
              </a:defRPr>
            </a:lvl3pPr>
            <a:lvl4pPr marL="3239994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4pPr>
            <a:lvl5pPr marL="4319991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5pPr>
            <a:lvl6pPr marL="5399989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6pPr>
            <a:lvl7pPr marL="6479987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7pPr>
            <a:lvl8pPr marL="7559985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8pPr>
            <a:lvl9pPr marL="8639983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10426-75D0-4D88-BFD2-D34CB28504F2}" type="datetimeFigureOut">
              <a:rPr lang="zh-TW" altLang="en-US" smtClean="0"/>
              <a:t>2020/2/28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11D70-460D-4AB7-911F-FB7B1495724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70377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967" y="5749874"/>
            <a:ext cx="9179798" cy="137047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34760" y="5749874"/>
            <a:ext cx="9179798" cy="137047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10426-75D0-4D88-BFD2-D34CB28504F2}" type="datetimeFigureOut">
              <a:rPr lang="zh-TW" altLang="en-US" smtClean="0"/>
              <a:t>2020/2/28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11D70-460D-4AB7-911F-FB7B1495724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08552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7781" y="1149979"/>
            <a:ext cx="18629590" cy="417491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7783" y="5294885"/>
            <a:ext cx="9137610" cy="2594941"/>
          </a:xfrm>
        </p:spPr>
        <p:txBody>
          <a:bodyPr anchor="b"/>
          <a:lstStyle>
            <a:lvl1pPr marL="0" indent="0">
              <a:buNone/>
              <a:defRPr sz="5669" b="1"/>
            </a:lvl1pPr>
            <a:lvl2pPr marL="1079998" indent="0">
              <a:buNone/>
              <a:defRPr sz="4724" b="1"/>
            </a:lvl2pPr>
            <a:lvl3pPr marL="2159996" indent="0">
              <a:buNone/>
              <a:defRPr sz="4252" b="1"/>
            </a:lvl3pPr>
            <a:lvl4pPr marL="3239994" indent="0">
              <a:buNone/>
              <a:defRPr sz="3780" b="1"/>
            </a:lvl4pPr>
            <a:lvl5pPr marL="4319991" indent="0">
              <a:buNone/>
              <a:defRPr sz="3780" b="1"/>
            </a:lvl5pPr>
            <a:lvl6pPr marL="5399989" indent="0">
              <a:buNone/>
              <a:defRPr sz="3780" b="1"/>
            </a:lvl6pPr>
            <a:lvl7pPr marL="6479987" indent="0">
              <a:buNone/>
              <a:defRPr sz="3780" b="1"/>
            </a:lvl7pPr>
            <a:lvl8pPr marL="7559985" indent="0">
              <a:buNone/>
              <a:defRPr sz="3780" b="1"/>
            </a:lvl8pPr>
            <a:lvl9pPr marL="8639983" indent="0">
              <a:buNone/>
              <a:defRPr sz="378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7783" y="7889827"/>
            <a:ext cx="9137610" cy="11604746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934761" y="5294885"/>
            <a:ext cx="9182611" cy="2594941"/>
          </a:xfrm>
        </p:spPr>
        <p:txBody>
          <a:bodyPr anchor="b"/>
          <a:lstStyle>
            <a:lvl1pPr marL="0" indent="0">
              <a:buNone/>
              <a:defRPr sz="5669" b="1"/>
            </a:lvl1pPr>
            <a:lvl2pPr marL="1079998" indent="0">
              <a:buNone/>
              <a:defRPr sz="4724" b="1"/>
            </a:lvl2pPr>
            <a:lvl3pPr marL="2159996" indent="0">
              <a:buNone/>
              <a:defRPr sz="4252" b="1"/>
            </a:lvl3pPr>
            <a:lvl4pPr marL="3239994" indent="0">
              <a:buNone/>
              <a:defRPr sz="3780" b="1"/>
            </a:lvl4pPr>
            <a:lvl5pPr marL="4319991" indent="0">
              <a:buNone/>
              <a:defRPr sz="3780" b="1"/>
            </a:lvl5pPr>
            <a:lvl6pPr marL="5399989" indent="0">
              <a:buNone/>
              <a:defRPr sz="3780" b="1"/>
            </a:lvl6pPr>
            <a:lvl7pPr marL="6479987" indent="0">
              <a:buNone/>
              <a:defRPr sz="3780" b="1"/>
            </a:lvl7pPr>
            <a:lvl8pPr marL="7559985" indent="0">
              <a:buNone/>
              <a:defRPr sz="3780" b="1"/>
            </a:lvl8pPr>
            <a:lvl9pPr marL="8639983" indent="0">
              <a:buNone/>
              <a:defRPr sz="378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934761" y="7889827"/>
            <a:ext cx="9182611" cy="11604746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10426-75D0-4D88-BFD2-D34CB28504F2}" type="datetimeFigureOut">
              <a:rPr lang="zh-TW" altLang="en-US" smtClean="0"/>
              <a:t>2020/2/28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11D70-460D-4AB7-911F-FB7B1495724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48167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10426-75D0-4D88-BFD2-D34CB28504F2}" type="datetimeFigureOut">
              <a:rPr lang="zh-TW" altLang="en-US" smtClean="0"/>
              <a:t>2020/2/28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11D70-460D-4AB7-911F-FB7B1495724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65401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10426-75D0-4D88-BFD2-D34CB28504F2}" type="datetimeFigureOut">
              <a:rPr lang="zh-TW" altLang="en-US" smtClean="0"/>
              <a:t>2020/2/28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11D70-460D-4AB7-911F-FB7B1495724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7303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7781" y="1439968"/>
            <a:ext cx="6966409" cy="5039889"/>
          </a:xfrm>
        </p:spPr>
        <p:txBody>
          <a:bodyPr anchor="b"/>
          <a:lstStyle>
            <a:lvl1pPr>
              <a:defRPr sz="7559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82611" y="3109937"/>
            <a:ext cx="10934760" cy="15349662"/>
          </a:xfrm>
        </p:spPr>
        <p:txBody>
          <a:bodyPr/>
          <a:lstStyle>
            <a:lvl1pPr>
              <a:defRPr sz="7559"/>
            </a:lvl1pPr>
            <a:lvl2pPr>
              <a:defRPr sz="6614"/>
            </a:lvl2pPr>
            <a:lvl3pPr>
              <a:defRPr sz="5669"/>
            </a:lvl3pPr>
            <a:lvl4pPr>
              <a:defRPr sz="4724"/>
            </a:lvl4pPr>
            <a:lvl5pPr>
              <a:defRPr sz="4724"/>
            </a:lvl5pPr>
            <a:lvl6pPr>
              <a:defRPr sz="4724"/>
            </a:lvl6pPr>
            <a:lvl7pPr>
              <a:defRPr sz="4724"/>
            </a:lvl7pPr>
            <a:lvl8pPr>
              <a:defRPr sz="4724"/>
            </a:lvl8pPr>
            <a:lvl9pPr>
              <a:defRPr sz="4724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7781" y="6479857"/>
            <a:ext cx="6966409" cy="12004738"/>
          </a:xfrm>
        </p:spPr>
        <p:txBody>
          <a:bodyPr/>
          <a:lstStyle>
            <a:lvl1pPr marL="0" indent="0">
              <a:buNone/>
              <a:defRPr sz="3780"/>
            </a:lvl1pPr>
            <a:lvl2pPr marL="1079998" indent="0">
              <a:buNone/>
              <a:defRPr sz="3307"/>
            </a:lvl2pPr>
            <a:lvl3pPr marL="2159996" indent="0">
              <a:buNone/>
              <a:defRPr sz="2835"/>
            </a:lvl3pPr>
            <a:lvl4pPr marL="3239994" indent="0">
              <a:buNone/>
              <a:defRPr sz="2362"/>
            </a:lvl4pPr>
            <a:lvl5pPr marL="4319991" indent="0">
              <a:buNone/>
              <a:defRPr sz="2362"/>
            </a:lvl5pPr>
            <a:lvl6pPr marL="5399989" indent="0">
              <a:buNone/>
              <a:defRPr sz="2362"/>
            </a:lvl6pPr>
            <a:lvl7pPr marL="6479987" indent="0">
              <a:buNone/>
              <a:defRPr sz="2362"/>
            </a:lvl7pPr>
            <a:lvl8pPr marL="7559985" indent="0">
              <a:buNone/>
              <a:defRPr sz="2362"/>
            </a:lvl8pPr>
            <a:lvl9pPr marL="8639983" indent="0">
              <a:buNone/>
              <a:defRPr sz="2362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10426-75D0-4D88-BFD2-D34CB28504F2}" type="datetimeFigureOut">
              <a:rPr lang="zh-TW" altLang="en-US" smtClean="0"/>
              <a:t>2020/2/28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11D70-460D-4AB7-911F-FB7B1495724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2806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7781" y="1439968"/>
            <a:ext cx="6966409" cy="5039889"/>
          </a:xfrm>
        </p:spPr>
        <p:txBody>
          <a:bodyPr anchor="b"/>
          <a:lstStyle>
            <a:lvl1pPr>
              <a:defRPr sz="7559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82611" y="3109937"/>
            <a:ext cx="10934760" cy="15349662"/>
          </a:xfrm>
        </p:spPr>
        <p:txBody>
          <a:bodyPr anchor="t"/>
          <a:lstStyle>
            <a:lvl1pPr marL="0" indent="0">
              <a:buNone/>
              <a:defRPr sz="7559"/>
            </a:lvl1pPr>
            <a:lvl2pPr marL="1079998" indent="0">
              <a:buNone/>
              <a:defRPr sz="6614"/>
            </a:lvl2pPr>
            <a:lvl3pPr marL="2159996" indent="0">
              <a:buNone/>
              <a:defRPr sz="5669"/>
            </a:lvl3pPr>
            <a:lvl4pPr marL="3239994" indent="0">
              <a:buNone/>
              <a:defRPr sz="4724"/>
            </a:lvl4pPr>
            <a:lvl5pPr marL="4319991" indent="0">
              <a:buNone/>
              <a:defRPr sz="4724"/>
            </a:lvl5pPr>
            <a:lvl6pPr marL="5399989" indent="0">
              <a:buNone/>
              <a:defRPr sz="4724"/>
            </a:lvl6pPr>
            <a:lvl7pPr marL="6479987" indent="0">
              <a:buNone/>
              <a:defRPr sz="4724"/>
            </a:lvl7pPr>
            <a:lvl8pPr marL="7559985" indent="0">
              <a:buNone/>
              <a:defRPr sz="4724"/>
            </a:lvl8pPr>
            <a:lvl9pPr marL="8639983" indent="0">
              <a:buNone/>
              <a:defRPr sz="4724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7781" y="6479857"/>
            <a:ext cx="6966409" cy="12004738"/>
          </a:xfrm>
        </p:spPr>
        <p:txBody>
          <a:bodyPr/>
          <a:lstStyle>
            <a:lvl1pPr marL="0" indent="0">
              <a:buNone/>
              <a:defRPr sz="3780"/>
            </a:lvl1pPr>
            <a:lvl2pPr marL="1079998" indent="0">
              <a:buNone/>
              <a:defRPr sz="3307"/>
            </a:lvl2pPr>
            <a:lvl3pPr marL="2159996" indent="0">
              <a:buNone/>
              <a:defRPr sz="2835"/>
            </a:lvl3pPr>
            <a:lvl4pPr marL="3239994" indent="0">
              <a:buNone/>
              <a:defRPr sz="2362"/>
            </a:lvl4pPr>
            <a:lvl5pPr marL="4319991" indent="0">
              <a:buNone/>
              <a:defRPr sz="2362"/>
            </a:lvl5pPr>
            <a:lvl6pPr marL="5399989" indent="0">
              <a:buNone/>
              <a:defRPr sz="2362"/>
            </a:lvl6pPr>
            <a:lvl7pPr marL="6479987" indent="0">
              <a:buNone/>
              <a:defRPr sz="2362"/>
            </a:lvl7pPr>
            <a:lvl8pPr marL="7559985" indent="0">
              <a:buNone/>
              <a:defRPr sz="2362"/>
            </a:lvl8pPr>
            <a:lvl9pPr marL="8639983" indent="0">
              <a:buNone/>
              <a:defRPr sz="2362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10426-75D0-4D88-BFD2-D34CB28504F2}" type="datetimeFigureOut">
              <a:rPr lang="zh-TW" altLang="en-US" smtClean="0"/>
              <a:t>2020/2/28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11D70-460D-4AB7-911F-FB7B1495724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4294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10426-75D0-4D88-BFD2-D34CB28504F2}" type="datetimeFigureOut">
              <a:rPr lang="zh-TW" altLang="en-US" smtClean="0"/>
              <a:t>2020/2/28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11D70-460D-4AB7-911F-FB7B1495724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95798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457161" y="1149975"/>
            <a:ext cx="4657398" cy="18304599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968" y="1149975"/>
            <a:ext cx="13702199" cy="18304599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10426-75D0-4D88-BFD2-D34CB28504F2}" type="datetimeFigureOut">
              <a:rPr lang="zh-TW" altLang="en-US" smtClean="0"/>
              <a:t>2020/2/28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11D70-460D-4AB7-911F-FB7B1495724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08782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968" y="1149979"/>
            <a:ext cx="18629590" cy="41749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968" y="5749874"/>
            <a:ext cx="18629590" cy="13704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84967" y="20019564"/>
            <a:ext cx="4859893" cy="11499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110426-75D0-4D88-BFD2-D34CB28504F2}" type="datetimeFigureOut">
              <a:rPr lang="zh-TW" altLang="en-US" smtClean="0"/>
              <a:t>2020/2/28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154843" y="20019564"/>
            <a:ext cx="7289840" cy="11499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254665" y="20019564"/>
            <a:ext cx="4859893" cy="11499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11D70-460D-4AB7-911F-FB7B1495724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23596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159996" rtl="0" eaLnBrk="1" latinLnBrk="0" hangingPunct="1">
        <a:lnSpc>
          <a:spcPct val="90000"/>
        </a:lnSpc>
        <a:spcBef>
          <a:spcPct val="0"/>
        </a:spcBef>
        <a:buNone/>
        <a:defRPr sz="103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9999" indent="-539999" algn="l" defTabSz="2159996" rtl="0" eaLnBrk="1" latinLnBrk="0" hangingPunct="1">
        <a:lnSpc>
          <a:spcPct val="90000"/>
        </a:lnSpc>
        <a:spcBef>
          <a:spcPts val="2362"/>
        </a:spcBef>
        <a:buFont typeface="Arial" panose="020B0604020202020204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1pPr>
      <a:lvl2pPr marL="1619997" indent="-539999" algn="l" defTabSz="2159996" rtl="0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2pPr>
      <a:lvl3pPr marL="2699995" indent="-539999" algn="l" defTabSz="2159996" rtl="0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724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indent="-539999" algn="l" defTabSz="2159996" rtl="0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4pPr>
      <a:lvl5pPr marL="4859990" indent="-539999" algn="l" defTabSz="2159996" rtl="0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5pPr>
      <a:lvl6pPr marL="5939988" indent="-539999" algn="l" defTabSz="2159996" rtl="0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6pPr>
      <a:lvl7pPr marL="7019986" indent="-539999" algn="l" defTabSz="2159996" rtl="0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7pPr>
      <a:lvl8pPr marL="8099984" indent="-539999" algn="l" defTabSz="2159996" rtl="0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8pPr>
      <a:lvl9pPr marL="9179982" indent="-539999" algn="l" defTabSz="2159996" rtl="0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1pPr>
      <a:lvl2pPr marL="1079998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2pPr>
      <a:lvl3pPr marL="2159996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3pPr>
      <a:lvl4pPr marL="3239994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4pPr>
      <a:lvl5pPr marL="4319991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5pPr>
      <a:lvl6pPr marL="5399989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6pPr>
      <a:lvl7pPr marL="6479987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7pPr>
      <a:lvl8pPr marL="7559985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8pPr>
      <a:lvl9pPr marL="8639983" algn="l" defTabSz="2159996" rtl="0" eaLnBrk="1" latinLnBrk="0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52685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273</TotalTime>
  <Words>0</Words>
  <Application>Microsoft Office PowerPoint</Application>
  <PresentationFormat>自訂</PresentationFormat>
  <Paragraphs>0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佈景主題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Yi Ling Wong</dc:creator>
  <cp:lastModifiedBy>Yi Ling Wong</cp:lastModifiedBy>
  <cp:revision>17</cp:revision>
  <dcterms:created xsi:type="dcterms:W3CDTF">2020-02-28T06:18:39Z</dcterms:created>
  <dcterms:modified xsi:type="dcterms:W3CDTF">2020-02-28T10:53:33Z</dcterms:modified>
</cp:coreProperties>
</file>