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07296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4358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75796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11315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44313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3747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26251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511426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64527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04428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25217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B93E5-9CE5-496D-B2FA-B039EC4534F7}" type="datetimeFigureOut">
              <a:rPr lang="zh-HK" altLang="en-US" smtClean="0"/>
              <a:t>12/4/2017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DB563-2A70-441D-A38A-E869472A341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8454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HK" altLang="zh-HK" dirty="0"/>
              <a:t>早、午、晚</a:t>
            </a:r>
            <a:r>
              <a:rPr lang="zh-TW" altLang="zh-HK" dirty="0"/>
              <a:t>的天空圖片</a:t>
            </a: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654300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HK" dirty="0"/>
              <a:t>從文本情節</a:t>
            </a:r>
            <a:r>
              <a:rPr lang="zh-HK" altLang="zh-HK" dirty="0"/>
              <a:t>插圖</a:t>
            </a:r>
            <a:r>
              <a:rPr lang="zh-TW" altLang="zh-HK" dirty="0"/>
              <a:t>讓學生識字識詞</a:t>
            </a: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35178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</Words>
  <Application>Microsoft Office PowerPoint</Application>
  <PresentationFormat>寬螢幕</PresentationFormat>
  <Paragraphs>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新細明體</vt:lpstr>
      <vt:lpstr>Arial</vt:lpstr>
      <vt:lpstr>Calibri</vt:lpstr>
      <vt:lpstr>Calibri Light</vt:lpstr>
      <vt:lpstr>Office 佈景主題</vt:lpstr>
      <vt:lpstr>早、午、晚的天空圖片</vt:lpstr>
      <vt:lpstr>從文本情節插圖讓學生識字識詞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早、午、晚的天空圖片</dc:title>
  <dc:creator>Elaine Wong</dc:creator>
  <cp:lastModifiedBy>Elaine Wong</cp:lastModifiedBy>
  <cp:revision>2</cp:revision>
  <dcterms:created xsi:type="dcterms:W3CDTF">2017-04-12T05:15:17Z</dcterms:created>
  <dcterms:modified xsi:type="dcterms:W3CDTF">2017-04-12T05:17:07Z</dcterms:modified>
</cp:coreProperties>
</file>